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93" r:id="rId1"/>
  </p:sldMasterIdLst>
  <p:notesMasterIdLst>
    <p:notesMasterId r:id="rId9"/>
  </p:notesMasterIdLst>
  <p:sldIdLst>
    <p:sldId id="624" r:id="rId2"/>
    <p:sldId id="625" r:id="rId3"/>
    <p:sldId id="629" r:id="rId4"/>
    <p:sldId id="630" r:id="rId5"/>
    <p:sldId id="626" r:id="rId6"/>
    <p:sldId id="628" r:id="rId7"/>
    <p:sldId id="631" r:id="rId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984618"/>
    <a:srgbClr val="D6A08A"/>
    <a:srgbClr val="F0DE8A"/>
    <a:srgbClr val="773713"/>
    <a:srgbClr val="A27506"/>
    <a:srgbClr val="A85400"/>
    <a:srgbClr val="663300"/>
    <a:srgbClr val="DA9D78"/>
    <a:srgbClr val="CF815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0" autoAdjust="0"/>
    <p:restoredTop sz="90898" autoAdjust="0"/>
  </p:normalViewPr>
  <p:slideViewPr>
    <p:cSldViewPr snapToGrid="0" snapToObjects="1">
      <p:cViewPr varScale="1">
        <p:scale>
          <a:sx n="43" d="100"/>
          <a:sy n="43" d="100"/>
        </p:scale>
        <p:origin x="-509" y="-7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1878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D4F00BD-2A31-4020-8540-6244A599B09B}" type="datetimeFigureOut">
              <a:rPr lang="en-US"/>
              <a:pPr>
                <a:defRPr/>
              </a:pPr>
              <a:t>8/7/2011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FC92D81-31D8-460B-8D88-212C4717FF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A451F3-E3D4-4128-B376-6144F88E9118}" type="slidenum">
              <a:rPr lang="en-GB">
                <a:latin typeface="Arial" charset="0"/>
              </a:rPr>
              <a:pPr/>
              <a:t>1</a:t>
            </a:fld>
            <a:endParaRPr lang="en-GB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BE16DC-DDAD-401F-808B-5939CBE38CE6}" type="slidenum">
              <a:rPr lang="en-GB">
                <a:latin typeface="Arial" charset="0"/>
              </a:rPr>
              <a:pPr/>
              <a:t>2</a:t>
            </a:fld>
            <a:endParaRPr lang="en-GB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D2581F-A057-4768-9E05-2DD0B305C92D}" type="slidenum">
              <a:rPr lang="en-GB">
                <a:latin typeface="Arial" charset="0"/>
              </a:rPr>
              <a:pPr/>
              <a:t>5</a:t>
            </a:fld>
            <a:endParaRPr lang="en-GB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BA551D-9696-4EAC-9044-B1949CC3F11E}" type="slidenum">
              <a:rPr lang="en-GB">
                <a:latin typeface="Arial" charset="0"/>
              </a:rPr>
              <a:pPr/>
              <a:t>6</a:t>
            </a:fld>
            <a:endParaRPr lang="en-GB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 userDrawn="1"/>
        </p:nvSpPr>
        <p:spPr bwMode="auto">
          <a:xfrm>
            <a:off x="-258763" y="2868613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-258763" y="2868613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-487363" y="2868613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143625"/>
            <a:ext cx="9144000" cy="21431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95780-0757-420E-BF51-185A47A9D6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F7F43-C8FB-4E2E-AE60-ACB4349AB4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1369A-0913-4AA8-AA1A-1F2F4EEC44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3494" y="6356350"/>
            <a:ext cx="157330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EA937-4BBE-4F0A-A2CD-FE0F8175DB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7A93C-9803-47A6-8F52-799A9C69BE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BDF17-2ED7-4ECB-B24C-5DF7A262AF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D5A1A-E449-40E5-920C-414E96D929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FBD9B-31DF-4798-8C86-A5EBAFF0E4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5B8B2-E220-441F-B7CF-7851596E52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E7D3D-39CA-4A0F-8D1E-D038D90891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FA7D9-06A0-471C-8D03-0BA279749F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28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29"/>
          <p:cNvSpPr>
            <a:spLocks noChangeArrowheads="1"/>
          </p:cNvSpPr>
          <p:nvPr userDrawn="1"/>
        </p:nvSpPr>
        <p:spPr bwMode="auto">
          <a:xfrm>
            <a:off x="-258763" y="2868613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11" name="Rectangle 30"/>
          <p:cNvSpPr>
            <a:spLocks noChangeArrowheads="1"/>
          </p:cNvSpPr>
          <p:nvPr userDrawn="1"/>
        </p:nvSpPr>
        <p:spPr bwMode="auto">
          <a:xfrm>
            <a:off x="-258763" y="2868613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9761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1841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92C966-3528-44D2-9573-AFBE9AA187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9" name="Rectangle 3"/>
          <p:cNvSpPr>
            <a:spLocks noChangeArrowheads="1"/>
          </p:cNvSpPr>
          <p:nvPr userDrawn="1"/>
        </p:nvSpPr>
        <p:spPr bwMode="auto">
          <a:xfrm>
            <a:off x="0" y="6286500"/>
            <a:ext cx="9144000" cy="571500"/>
          </a:xfrm>
          <a:prstGeom prst="rect">
            <a:avLst/>
          </a:prstGeom>
          <a:solidFill>
            <a:srgbClr val="69B5F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04775">
              <a:defRPr/>
            </a:pPr>
            <a:endParaRPr lang="en-US" dirty="0">
              <a:latin typeface="+mn-lt"/>
            </a:endParaRPr>
          </a:p>
        </p:txBody>
      </p:sp>
      <p:sp>
        <p:nvSpPr>
          <p:cNvPr id="30" name="Action Button: Forward or Next 29">
            <a:hlinkClick r:id="" action="ppaction://hlinkshowjump?jump=nextslide" highlightClick="1"/>
          </p:cNvPr>
          <p:cNvSpPr/>
          <p:nvPr userDrawn="1"/>
        </p:nvSpPr>
        <p:spPr>
          <a:xfrm>
            <a:off x="7412410" y="6340288"/>
            <a:ext cx="984251" cy="500063"/>
          </a:xfrm>
          <a:prstGeom prst="actionButtonForwardNex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1049014" y="6404536"/>
            <a:ext cx="3941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775">
              <a:defRPr/>
            </a:pPr>
            <a:r>
              <a:rPr lang="en-US" sz="2000" b="0" dirty="0">
                <a:solidFill>
                  <a:prstClr val="black"/>
                </a:solidFill>
                <a:latin typeface="Lucida Sans" pitchFamily="34" charset="0"/>
              </a:rPr>
              <a:t>www.FaradaySchools.com</a:t>
            </a:r>
            <a:endParaRPr lang="en-US" b="0" dirty="0">
              <a:solidFill>
                <a:prstClr val="black"/>
              </a:solidFill>
              <a:latin typeface="Lucida Sans" pitchFamily="34" charset="0"/>
            </a:endParaRPr>
          </a:p>
        </p:txBody>
      </p:sp>
      <p:pic>
        <p:nvPicPr>
          <p:cNvPr id="35" name="Picture 34" descr="FaradaySchools-logo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556065" y="6300129"/>
            <a:ext cx="607859" cy="5772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0" y="339424"/>
            <a:ext cx="4456611" cy="3573839"/>
            <a:chOff x="228600" y="920985"/>
            <a:chExt cx="4953000" cy="4329576"/>
          </a:xfrm>
        </p:grpSpPr>
        <p:sp>
          <p:nvSpPr>
            <p:cNvPr id="5122" name="Rectangle 9"/>
            <p:cNvSpPr>
              <a:spLocks noChangeArrowheads="1"/>
            </p:cNvSpPr>
            <p:nvPr/>
          </p:nvSpPr>
          <p:spPr bwMode="auto">
            <a:xfrm>
              <a:off x="228600" y="920985"/>
              <a:ext cx="2286000" cy="1981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200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123" name="Picture 2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920985"/>
              <a:ext cx="22860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4" name="Rectangle 4"/>
            <p:cNvSpPr>
              <a:spLocks noChangeArrowheads="1"/>
            </p:cNvSpPr>
            <p:nvPr/>
          </p:nvSpPr>
          <p:spPr bwMode="auto">
            <a:xfrm>
              <a:off x="228600" y="3054585"/>
              <a:ext cx="2286000" cy="1981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5" name="Rectangle 5"/>
            <p:cNvSpPr>
              <a:spLocks noChangeArrowheads="1"/>
            </p:cNvSpPr>
            <p:nvPr/>
          </p:nvSpPr>
          <p:spPr bwMode="auto">
            <a:xfrm>
              <a:off x="2895600" y="920985"/>
              <a:ext cx="2286000" cy="1981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8" name="Rectangle 10"/>
            <p:cNvSpPr>
              <a:spLocks noChangeArrowheads="1"/>
            </p:cNvSpPr>
            <p:nvPr/>
          </p:nvSpPr>
          <p:spPr bwMode="auto">
            <a:xfrm>
              <a:off x="2895600" y="3054585"/>
              <a:ext cx="2286000" cy="1981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0" name="Text Box 15"/>
            <p:cNvSpPr txBox="1">
              <a:spLocks noChangeArrowheads="1"/>
            </p:cNvSpPr>
            <p:nvPr/>
          </p:nvSpPr>
          <p:spPr bwMode="auto">
            <a:xfrm>
              <a:off x="457200" y="1073385"/>
              <a:ext cx="2057400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sz="2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The earth was </a:t>
              </a:r>
              <a:r>
                <a:rPr lang="en-US" sz="2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bombarded by </a:t>
              </a:r>
              <a:r>
                <a:rPr lang="en-US" sz="2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meteors</a:t>
              </a:r>
            </a:p>
          </p:txBody>
        </p:sp>
        <p:sp>
          <p:nvSpPr>
            <p:cNvPr id="5131" name="Text Box 19"/>
            <p:cNvSpPr txBox="1">
              <a:spLocks noChangeArrowheads="1"/>
            </p:cNvSpPr>
            <p:nvPr/>
          </p:nvSpPr>
          <p:spPr bwMode="auto">
            <a:xfrm>
              <a:off x="3048000" y="3130785"/>
              <a:ext cx="20574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4. Then he made Animals.</a:t>
              </a:r>
            </a:p>
          </p:txBody>
        </p:sp>
        <p:pic>
          <p:nvPicPr>
            <p:cNvPr id="5133" name="Picture 2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95600" y="920985"/>
              <a:ext cx="22860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4" name="Text Box 13"/>
            <p:cNvSpPr txBox="1">
              <a:spLocks noChangeArrowheads="1"/>
            </p:cNvSpPr>
            <p:nvPr/>
          </p:nvSpPr>
          <p:spPr bwMode="auto">
            <a:xfrm>
              <a:off x="2971800" y="1759185"/>
              <a:ext cx="20574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2. One of the meteors had bacteria in it.</a:t>
              </a:r>
            </a:p>
          </p:txBody>
        </p:sp>
        <p:pic>
          <p:nvPicPr>
            <p:cNvPr id="5135" name="Picture 2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600" y="3030773"/>
              <a:ext cx="2276475" cy="2219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6" name="Text Box 17"/>
            <p:cNvSpPr txBox="1">
              <a:spLocks noChangeArrowheads="1"/>
            </p:cNvSpPr>
            <p:nvPr/>
          </p:nvSpPr>
          <p:spPr bwMode="auto">
            <a:xfrm>
              <a:off x="228600" y="4020122"/>
              <a:ext cx="2286001" cy="1230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3. </a:t>
              </a:r>
              <a:r>
                <a:rPr lang="en-US" sz="2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It had come from an </a:t>
              </a:r>
              <a:r>
                <a:rPr lang="en-US" sz="2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alien planet.</a:t>
              </a:r>
            </a:p>
          </p:txBody>
        </p:sp>
        <p:sp>
          <p:nvSpPr>
            <p:cNvPr id="5137" name="Rectangle 28"/>
            <p:cNvSpPr>
              <a:spLocks noChangeArrowheads="1"/>
            </p:cNvSpPr>
            <p:nvPr/>
          </p:nvSpPr>
          <p:spPr bwMode="auto">
            <a:xfrm>
              <a:off x="2895600" y="3054585"/>
              <a:ext cx="2286000" cy="1981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200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138" name="Picture 2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95600" y="3054586"/>
              <a:ext cx="2286000" cy="2195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9" name="Text Box 30"/>
            <p:cNvSpPr txBox="1">
              <a:spLocks noChangeArrowheads="1"/>
            </p:cNvSpPr>
            <p:nvPr/>
          </p:nvSpPr>
          <p:spPr bwMode="auto">
            <a:xfrm>
              <a:off x="3124200" y="3876910"/>
              <a:ext cx="20574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4. The bacteria evolved and made us</a:t>
              </a:r>
            </a:p>
          </p:txBody>
        </p:sp>
      </p:grpSp>
      <p:pic>
        <p:nvPicPr>
          <p:cNvPr id="20" name="Picture 19" descr="nigel-explain-discus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8589" y="2656141"/>
            <a:ext cx="5630091" cy="3821887"/>
          </a:xfrm>
          <a:prstGeom prst="rect">
            <a:avLst/>
          </a:prstGeom>
        </p:spPr>
      </p:pic>
      <p:sp>
        <p:nvSpPr>
          <p:cNvPr id="5127" name="AutoShape 8"/>
          <p:cNvSpPr>
            <a:spLocks noChangeArrowheads="1"/>
          </p:cNvSpPr>
          <p:nvPr/>
        </p:nvSpPr>
        <p:spPr bwMode="auto">
          <a:xfrm>
            <a:off x="5198533" y="465222"/>
            <a:ext cx="3645022" cy="2190919"/>
          </a:xfrm>
          <a:prstGeom prst="wedgeRoundRectCallout">
            <a:avLst>
              <a:gd name="adj1" fmla="val -55405"/>
              <a:gd name="adj2" fmla="val 8729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0" dirty="0" smtClean="0">
                <a:latin typeface="Arial" pitchFamily="34" charset="0"/>
                <a:cs typeface="Arial" pitchFamily="34" charset="0"/>
              </a:rPr>
              <a:t>I saw a TV show which said life arrived on a meteor from space and gradually evolved into humans.</a:t>
            </a:r>
            <a:endParaRPr lang="en-US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AutoShape 5"/>
          <p:cNvSpPr>
            <a:spLocks noChangeArrowheads="1"/>
          </p:cNvSpPr>
          <p:nvPr/>
        </p:nvSpPr>
        <p:spPr bwMode="auto">
          <a:xfrm>
            <a:off x="4084320" y="1203959"/>
            <a:ext cx="4197531" cy="3289663"/>
          </a:xfrm>
          <a:prstGeom prst="wedgeRoundRectCallout">
            <a:avLst>
              <a:gd name="adj1" fmla="val -66222"/>
              <a:gd name="adj2" fmla="val 2784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 b="0" dirty="0" smtClean="0">
                <a:latin typeface="Arial" pitchFamily="34" charset="0"/>
                <a:cs typeface="Arial" pitchFamily="34" charset="0"/>
              </a:rPr>
              <a:t>When you’re young you just believe what you’re told – you’ll believe anything!</a:t>
            </a:r>
            <a:endParaRPr lang="en-US" sz="36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moody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210" y="2664822"/>
            <a:ext cx="294894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four-kids-standi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33047"/>
          <a:stretch>
            <a:fillRect/>
          </a:stretch>
        </p:blipFill>
        <p:spPr>
          <a:xfrm>
            <a:off x="1991990" y="3605349"/>
            <a:ext cx="2620020" cy="2663006"/>
          </a:xfrm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8153400" cy="337674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3600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So why </a:t>
            </a:r>
            <a:r>
              <a:rPr lang="en-GB" sz="3600" u="sng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do</a:t>
            </a:r>
            <a:r>
              <a:rPr lang="en-GB" sz="3600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 humans </a:t>
            </a:r>
            <a:br>
              <a:rPr lang="en-GB" sz="3600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</a:br>
            <a:r>
              <a:rPr lang="en-GB" sz="3600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exist?</a:t>
            </a:r>
            <a:endParaRPr lang="en-GB" sz="3600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/>
            </a:endParaRPr>
          </a:p>
        </p:txBody>
      </p:sp>
      <p:pic>
        <p:nvPicPr>
          <p:cNvPr id="6" name="Picture 5" descr="nigel-standing-earlypi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083896" y="3605350"/>
            <a:ext cx="1432929" cy="2663006"/>
          </a:xfrm>
          <a:prstGeom prst="rect">
            <a:avLst/>
          </a:prstGeom>
        </p:spPr>
      </p:pic>
      <p:pic>
        <p:nvPicPr>
          <p:cNvPr id="1026" name="Picture 2" descr="C:\Users\Berry\AppData\Local\Microsoft\Windows\Temporary Internet Files\Content.IE5\BE5JAGT3\MC90008434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57263" y="5350933"/>
            <a:ext cx="673069" cy="917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omep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51" y="948265"/>
            <a:ext cx="6015228" cy="5164667"/>
          </a:xfrm>
          <a:prstGeom prst="rect">
            <a:avLst/>
          </a:prstGeom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6000845" y="948266"/>
            <a:ext cx="2923021" cy="2743202"/>
          </a:xfrm>
          <a:prstGeom prst="wedgeRoundRectCallout">
            <a:avLst>
              <a:gd name="adj1" fmla="val -71436"/>
              <a:gd name="adj2" fmla="val -936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b="0" dirty="0" smtClean="0">
                <a:latin typeface="Arial" pitchFamily="34" charset="0"/>
                <a:cs typeface="Arial" pitchFamily="34" charset="0"/>
              </a:rPr>
              <a:t>Either we evolved or God made us. You take your pick basically.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95700"/>
            <a:ext cx="3935744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we believe that God created life but ALSO that it evolved?</a:t>
            </a:r>
            <a:endParaRPr lang="en-GB" dirty="0" smtClean="0"/>
          </a:p>
        </p:txBody>
      </p:sp>
      <p:pic>
        <p:nvPicPr>
          <p:cNvPr id="8" name="Picture 7" descr="mopd-she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7283" y="778934"/>
            <a:ext cx="4531009" cy="50990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143000"/>
          </a:xfrm>
        </p:spPr>
        <p:txBody>
          <a:bodyPr/>
          <a:lstStyle/>
          <a:p>
            <a:r>
              <a:rPr lang="en-GB" sz="4000" dirty="0" smtClean="0"/>
              <a:t>Here’s what one scientist said</a:t>
            </a:r>
            <a:endParaRPr lang="en-GB" sz="4000" dirty="0"/>
          </a:p>
        </p:txBody>
      </p:sp>
      <p:pic>
        <p:nvPicPr>
          <p:cNvPr id="7" name="Picture 1" descr="http://www.faradayschools.com/images/denis_alexander.jpg"/>
          <p:cNvPicPr>
            <a:picLocks noChangeAspect="1" noChangeArrowheads="1"/>
          </p:cNvPicPr>
          <p:nvPr/>
        </p:nvPicPr>
        <p:blipFill>
          <a:blip r:embed="rId3" cstate="print"/>
          <a:srcRect l="5479" r="12329" b="15556"/>
          <a:stretch>
            <a:fillRect/>
          </a:stretch>
        </p:blipFill>
        <p:spPr bwMode="auto">
          <a:xfrm>
            <a:off x="228600" y="1706562"/>
            <a:ext cx="1600200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" y="3840162"/>
            <a:ext cx="18288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175" indent="20638">
              <a:spcBef>
                <a:spcPct val="20000"/>
              </a:spcBef>
              <a:defRPr/>
            </a:pPr>
            <a:r>
              <a:rPr lang="en-GB" sz="1400" kern="0" dirty="0">
                <a:solidFill>
                  <a:srgbClr val="000000"/>
                </a:solidFill>
                <a:latin typeface="Arial"/>
              </a:rPr>
              <a:t>Dr Denis Alexander is a biologist and also a Christian. </a:t>
            </a:r>
          </a:p>
        </p:txBody>
      </p:sp>
      <p:sp>
        <p:nvSpPr>
          <p:cNvPr id="9" name="Folded Corner 8"/>
          <p:cNvSpPr/>
          <p:nvPr/>
        </p:nvSpPr>
        <p:spPr>
          <a:xfrm>
            <a:off x="2057400" y="1456266"/>
            <a:ext cx="6764867" cy="4724401"/>
          </a:xfrm>
          <a:prstGeom prst="foldedCorner">
            <a:avLst>
              <a:gd name="adj" fmla="val 9380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3200" b="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sz="3200" b="0" dirty="0" smtClean="0">
                <a:solidFill>
                  <a:schemeClr val="tx1"/>
                </a:solidFill>
              </a:rPr>
              <a:t>I like to imagine that the task </a:t>
            </a:r>
            <a:r>
              <a:rPr lang="en-GB" sz="3200" b="0" dirty="0">
                <a:solidFill>
                  <a:schemeClr val="tx1"/>
                </a:solidFill>
              </a:rPr>
              <a:t>of scientists to study the ‘texts’ of God’s universe and find out how they’re </a:t>
            </a:r>
            <a:r>
              <a:rPr lang="en-GB" sz="3200" b="0" dirty="0" smtClean="0">
                <a:solidFill>
                  <a:schemeClr val="tx1"/>
                </a:solidFill>
              </a:rPr>
              <a:t>written. Science is the way we find </a:t>
            </a:r>
            <a:r>
              <a:rPr lang="en-GB" sz="3200" b="0" dirty="0">
                <a:solidFill>
                  <a:schemeClr val="tx1"/>
                </a:solidFill>
              </a:rPr>
              <a:t>out how God has written the book of creation and how he continues to sustain all that exists. To press the analogy a bit further, </a:t>
            </a:r>
            <a:r>
              <a:rPr lang="en-GB" sz="3200" b="0" dirty="0" smtClean="0">
                <a:solidFill>
                  <a:schemeClr val="tx1"/>
                </a:solidFill>
              </a:rPr>
              <a:t> in my mind, this </a:t>
            </a:r>
            <a:r>
              <a:rPr lang="en-GB" sz="3200" b="0" dirty="0">
                <a:solidFill>
                  <a:schemeClr val="tx1"/>
                </a:solidFill>
              </a:rPr>
              <a:t>is a book that is still being written. </a:t>
            </a:r>
          </a:p>
          <a:p>
            <a:pPr>
              <a:defRPr/>
            </a:pPr>
            <a:endParaRPr lang="en-GB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028700"/>
            <a:ext cx="8229600" cy="1143000"/>
          </a:xfrm>
        </p:spPr>
        <p:txBody>
          <a:bodyPr/>
          <a:lstStyle/>
          <a:p>
            <a:r>
              <a:rPr lang="en-GB" dirty="0" smtClean="0"/>
              <a:t>What do you think?</a:t>
            </a:r>
            <a:endParaRPr lang="en-GB" dirty="0"/>
          </a:p>
        </p:txBody>
      </p:sp>
      <p:pic>
        <p:nvPicPr>
          <p:cNvPr id="4" name="Content Placeholder 3" descr="MOODY-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600200"/>
            <a:ext cx="1598056" cy="4525963"/>
          </a:xfrm>
        </p:spPr>
      </p:pic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2098090" y="3598333"/>
            <a:ext cx="6631544" cy="218149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3600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Why do humans come</a:t>
            </a:r>
          </a:p>
          <a:p>
            <a:pPr algn="ctr"/>
            <a:r>
              <a:rPr lang="en-GB" sz="3600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 </a:t>
            </a:r>
            <a:r>
              <a:rPr lang="en-GB" sz="3600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to be here?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213</Words>
  <Application>Microsoft Office PowerPoint</Application>
  <PresentationFormat>On-screen Show (4:3)</PresentationFormat>
  <Paragraphs>21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Can we believe that God created life but ALSO that it evolved?</vt:lpstr>
      <vt:lpstr>Here’s what one scientist said</vt:lpstr>
      <vt:lpstr>What do you think?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232</cp:revision>
  <dcterms:created xsi:type="dcterms:W3CDTF">2007-02-10T11:24:55Z</dcterms:created>
  <dcterms:modified xsi:type="dcterms:W3CDTF">2011-08-07T00:07:26Z</dcterms:modified>
</cp:coreProperties>
</file>